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DD113C-C7F4-43A1-8FC4-CD21975AE052}" v="2" dt="2019-03-27T12:26:26.2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87" d="100"/>
          <a:sy n="87" d="100"/>
        </p:scale>
        <p:origin x="38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>
                <a:ea typeface="华文楷体"/>
              </a:rPr>
              <a:t>設計說明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82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67E2D8A-19BE-48A0-889C-CCAC02348C9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95" y="376"/>
            <a:ext cx="7232483" cy="6858000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8159262" y="1274885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L:</a:t>
            </a:r>
          </a:p>
          <a:p>
            <a:r>
              <a:rPr lang="zh-TW" altLang="en-US" dirty="0" smtClean="0"/>
              <a:t>顯示完整資</a:t>
            </a:r>
            <a:r>
              <a:rPr lang="zh-TW" altLang="en-US" dirty="0"/>
              <a:t>訊</a:t>
            </a:r>
          </a:p>
        </p:txBody>
      </p:sp>
    </p:spTree>
    <p:extLst>
      <p:ext uri="{BB962C8B-B14F-4D97-AF65-F5344CB8AC3E}">
        <p14:creationId xmlns:p14="http://schemas.microsoft.com/office/powerpoint/2010/main" val="2325798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024" y="0"/>
            <a:ext cx="3562597" cy="6858000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4572000" y="1028700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M:</a:t>
            </a:r>
          </a:p>
          <a:p>
            <a:r>
              <a:rPr lang="zh-TW" altLang="en-US" dirty="0" smtClean="0"/>
              <a:t>圖片從三個一橫排變成兩個</a:t>
            </a:r>
            <a:endParaRPr lang="en-US" altLang="zh-TW" dirty="0" smtClean="0"/>
          </a:p>
          <a:p>
            <a:r>
              <a:rPr lang="zh-TW" altLang="en-US" dirty="0" smtClean="0"/>
              <a:t>讓整體</a:t>
            </a:r>
            <a:r>
              <a:rPr lang="zh-TW" altLang="en-US" dirty="0"/>
              <a:t>不</a:t>
            </a:r>
            <a:r>
              <a:rPr lang="zh-TW" altLang="en-US" dirty="0" smtClean="0"/>
              <a:t>會太</a:t>
            </a:r>
            <a:r>
              <a:rPr lang="zh-TW" altLang="en-US" dirty="0"/>
              <a:t>擠</a:t>
            </a:r>
          </a:p>
        </p:txBody>
      </p:sp>
    </p:spTree>
    <p:extLst>
      <p:ext uri="{BB962C8B-B14F-4D97-AF65-F5344CB8AC3E}">
        <p14:creationId xmlns:p14="http://schemas.microsoft.com/office/powerpoint/2010/main" val="1099265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08" y="0"/>
            <a:ext cx="911968" cy="68580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2224454" y="835269"/>
            <a:ext cx="24929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S:</a:t>
            </a:r>
          </a:p>
          <a:p>
            <a:r>
              <a:rPr lang="zh-TW" altLang="en-US" dirty="0" smtClean="0"/>
              <a:t>導覽列變為顯示在上方</a:t>
            </a:r>
            <a:endParaRPr lang="en-US" altLang="zh-TW" dirty="0" smtClean="0"/>
          </a:p>
          <a:p>
            <a:r>
              <a:rPr lang="zh-TW" altLang="en-US" dirty="0" smtClean="0"/>
              <a:t>圖片一個一排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7360645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TF00001241</Template>
  <TotalTime>2</TotalTime>
  <Words>36</Words>
  <Application>Microsoft Office PowerPoint</Application>
  <PresentationFormat>寬螢幕</PresentationFormat>
  <Paragraphs>9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华文楷体</vt:lpstr>
      <vt:lpstr>微軟正黑體</vt:lpstr>
      <vt:lpstr>Franklin Gothic Book</vt:lpstr>
      <vt:lpstr>Crop</vt:lpstr>
      <vt:lpstr>設計說明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馨慧 蔣</cp:lastModifiedBy>
  <cp:revision>133</cp:revision>
  <dcterms:created xsi:type="dcterms:W3CDTF">2015-09-21T23:24:45Z</dcterms:created>
  <dcterms:modified xsi:type="dcterms:W3CDTF">2019-05-31T15:57:17Z</dcterms:modified>
</cp:coreProperties>
</file>

<file path=docProps/thumbnail.jpeg>
</file>